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30267275" cy="42794238"/>
  <p:notesSz cx="29452888" cy="41979850"/>
  <p:embeddedFontLst>
    <p:embeddedFont>
      <p:font typeface="Arial Black" panose="020B0A04020102020204" pitchFamily="34" charset="0"/>
      <p:regular r:id="rId4"/>
      <p:bold r:id="rId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253">
          <p15:clr>
            <a:srgbClr val="A4A3A4"/>
          </p15:clr>
        </p15:guide>
        <p15:guide id="2" pos="841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" roundtripDataSignature="AMtx7mhURG6ihXMA+DUqavnIPWAHJ+oN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B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55" autoAdjust="0"/>
    <p:restoredTop sz="94660"/>
  </p:normalViewPr>
  <p:slideViewPr>
    <p:cSldViewPr snapToGrid="0">
      <p:cViewPr>
        <p:scale>
          <a:sx n="33" d="100"/>
          <a:sy n="33" d="100"/>
        </p:scale>
        <p:origin x="2142" y="60"/>
      </p:cViewPr>
      <p:guideLst>
        <p:guide orient="horz" pos="12253"/>
        <p:guide pos="841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customschemas.google.com/relationships/presentationmetadata" Target="meta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4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158288" y="3148013"/>
            <a:ext cx="11136312" cy="15744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2945237" y="19940370"/>
            <a:ext cx="23562234" cy="1889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6160" tIns="366160" rIns="366160" bIns="36616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10290874" y="39798643"/>
            <a:ext cx="968552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1513364" y="39798643"/>
            <a:ext cx="6961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21792438" y="39798643"/>
            <a:ext cx="6961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10290874" y="39798643"/>
            <a:ext cx="968552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1513364" y="39798643"/>
            <a:ext cx="6961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21792438" y="39798643"/>
            <a:ext cx="6961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0545875" y="6416379"/>
            <a:ext cx="9175532" cy="1318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567" b="0" i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10290874" y="39798643"/>
            <a:ext cx="968552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1513364" y="39798643"/>
            <a:ext cx="6961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21792438" y="39798643"/>
            <a:ext cx="6961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ftr" idx="11"/>
          </p:nvPr>
        </p:nvSpPr>
        <p:spPr>
          <a:xfrm>
            <a:off x="10290874" y="39798643"/>
            <a:ext cx="968552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dt" idx="10"/>
          </p:nvPr>
        </p:nvSpPr>
        <p:spPr>
          <a:xfrm>
            <a:off x="1513364" y="39798643"/>
            <a:ext cx="6961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21792438" y="39798643"/>
            <a:ext cx="6961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AF881-40E6-0593-A2BD-4B2CED68F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213" y="2278063"/>
            <a:ext cx="26104850" cy="82724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6080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gi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AD5BF5F-EC6A-EC4C-0639-66A8C216D6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18" y="339062"/>
            <a:ext cx="5562484" cy="4955666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4932C9F8-F432-54E3-4B09-FBD198E32ABD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7221419"/>
            <a:ext cx="30267275" cy="36576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D1FEB68E-D084-5615-4382-CBCC3ABC085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2" y="40844745"/>
            <a:ext cx="30267277" cy="331711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FFACD540-6C5E-8F94-114F-AC147149F8C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186459"/>
            <a:ext cx="30267275" cy="1598031"/>
          </a:xfrm>
          <a:prstGeom prst="rect">
            <a:avLst/>
          </a:prstGeom>
        </p:spPr>
      </p:pic>
      <p:pic>
        <p:nvPicPr>
          <p:cNvPr id="8" name="Picture 21" descr="Text&#10;&#10;Description automatically generated">
            <a:extLst>
              <a:ext uri="{FF2B5EF4-FFF2-40B4-BE49-F238E27FC236}">
                <a16:creationId xmlns:a16="http://schemas.microsoft.com/office/drawing/2014/main" id="{C198EEE5-6855-7F40-5E9F-35AABCE72E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08"/>
          <a:stretch/>
        </p:blipFill>
        <p:spPr>
          <a:xfrm>
            <a:off x="626940" y="41473327"/>
            <a:ext cx="3967835" cy="1157416"/>
          </a:xfrm>
          <a:prstGeom prst="rect">
            <a:avLst/>
          </a:prstGeom>
        </p:spPr>
      </p:pic>
      <p:pic>
        <p:nvPicPr>
          <p:cNvPr id="11" name="Picture 2" descr="Text&#10;&#10;Description automatically generated">
            <a:extLst>
              <a:ext uri="{FF2B5EF4-FFF2-40B4-BE49-F238E27FC236}">
                <a16:creationId xmlns:a16="http://schemas.microsoft.com/office/drawing/2014/main" id="{B6378E9B-F896-DD70-DC24-D3AC50D9F22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775" y="40651676"/>
            <a:ext cx="5472976" cy="3008839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1">
            <a:extLst>
              <a:ext uri="{FF2B5EF4-FFF2-40B4-BE49-F238E27FC236}">
                <a16:creationId xmlns:a16="http://schemas.microsoft.com/office/drawing/2014/main" id="{53486DF6-E888-ACE8-21E1-5AB150FB769B}"/>
              </a:ext>
            </a:extLst>
          </p:cNvPr>
          <p:cNvSpPr txBox="1">
            <a:spLocks/>
          </p:cNvSpPr>
          <p:nvPr/>
        </p:nvSpPr>
        <p:spPr>
          <a:xfrm>
            <a:off x="7967025" y="2352086"/>
            <a:ext cx="22300250" cy="2287293"/>
          </a:xfr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000" b="1" dirty="0">
                <a:latin typeface="+mj-lt"/>
              </a:rPr>
              <a:t>5G mm-Wave Power Amplifiers, Transmitters, Beamforming Techniques </a:t>
            </a:r>
            <a:r>
              <a:rPr lang="en-US" sz="6600" b="1" dirty="0">
                <a:latin typeface="+mj-lt"/>
              </a:rPr>
              <a:t>and</a:t>
            </a:r>
            <a:r>
              <a:rPr lang="en-US" sz="6000" b="1" dirty="0">
                <a:latin typeface="+mj-lt"/>
              </a:rPr>
              <a:t> Massive MIMO</a:t>
            </a:r>
          </a:p>
        </p:txBody>
      </p:sp>
      <p:sp>
        <p:nvSpPr>
          <p:cNvPr id="64" name="Subtitle 2">
            <a:extLst>
              <a:ext uri="{FF2B5EF4-FFF2-40B4-BE49-F238E27FC236}">
                <a16:creationId xmlns:a16="http://schemas.microsoft.com/office/drawing/2014/main" id="{4E58460D-FF5B-6766-63F3-EB9867AAB00F}"/>
              </a:ext>
            </a:extLst>
          </p:cNvPr>
          <p:cNvSpPr txBox="1">
            <a:spLocks/>
          </p:cNvSpPr>
          <p:nvPr/>
        </p:nvSpPr>
        <p:spPr>
          <a:xfrm>
            <a:off x="7967019" y="4790374"/>
            <a:ext cx="21020089" cy="1251899"/>
          </a:xfr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000" b="1" baseline="30000" dirty="0">
                <a:latin typeface="+mj-lt"/>
              </a:rPr>
              <a:t>1</a:t>
            </a:r>
            <a:r>
              <a:rPr lang="en-US" sz="6000" b="1" dirty="0">
                <a:latin typeface="+mj-lt"/>
              </a:rPr>
              <a:t> </a:t>
            </a:r>
            <a:r>
              <a:rPr lang="en-US" altLang="ja-JP" sz="6000" b="1" dirty="0" err="1">
                <a:latin typeface="+mj-lt"/>
              </a:rPr>
              <a:t>Abc</a:t>
            </a:r>
            <a:r>
              <a:rPr lang="en-US" sz="6000" b="1" dirty="0">
                <a:latin typeface="+mj-lt"/>
              </a:rPr>
              <a:t> </a:t>
            </a:r>
            <a:r>
              <a:rPr lang="en-US" sz="6000" b="1" dirty="0" err="1">
                <a:latin typeface="+mj-lt"/>
              </a:rPr>
              <a:t>Defghi</a:t>
            </a:r>
            <a:r>
              <a:rPr lang="en-US" sz="6000" b="1" dirty="0">
                <a:latin typeface="+mj-lt"/>
              </a:rPr>
              <a:t>, </a:t>
            </a:r>
            <a:r>
              <a:rPr lang="en-US" sz="6000" b="1" baseline="30000" dirty="0">
                <a:latin typeface="+mj-lt"/>
              </a:rPr>
              <a:t>2</a:t>
            </a:r>
            <a:r>
              <a:rPr lang="en-US" sz="6000" b="1" dirty="0">
                <a:latin typeface="+mj-lt"/>
              </a:rPr>
              <a:t>Jklm </a:t>
            </a:r>
            <a:r>
              <a:rPr lang="en-US" sz="6000" b="1" dirty="0" err="1">
                <a:latin typeface="+mj-lt"/>
              </a:rPr>
              <a:t>Nopw</a:t>
            </a:r>
            <a:r>
              <a:rPr lang="en-US" sz="6000" b="1" dirty="0">
                <a:latin typeface="+mj-lt"/>
              </a:rPr>
              <a:t>, and </a:t>
            </a:r>
            <a:r>
              <a:rPr lang="en-US" sz="6000" b="1" baseline="30000" dirty="0">
                <a:latin typeface="+mj-lt"/>
              </a:rPr>
              <a:t>3</a:t>
            </a:r>
            <a:r>
              <a:rPr lang="en-US" sz="6000" b="1" dirty="0">
                <a:latin typeface="+mj-lt"/>
              </a:rPr>
              <a:t>Stu </a:t>
            </a:r>
            <a:r>
              <a:rPr lang="en-US" sz="6000" b="1" dirty="0" err="1">
                <a:latin typeface="+mj-lt"/>
              </a:rPr>
              <a:t>Vwxyz</a:t>
            </a:r>
            <a:r>
              <a:rPr lang="en-US" sz="6000" b="1" dirty="0">
                <a:latin typeface="+mj-lt"/>
              </a:rPr>
              <a:t> </a:t>
            </a:r>
          </a:p>
        </p:txBody>
      </p:sp>
      <p:sp>
        <p:nvSpPr>
          <p:cNvPr id="65" name="Content Placeholder 4">
            <a:extLst>
              <a:ext uri="{FF2B5EF4-FFF2-40B4-BE49-F238E27FC236}">
                <a16:creationId xmlns:a16="http://schemas.microsoft.com/office/drawing/2014/main" id="{ECF2230C-80EA-D1D0-D13E-25EA723D11CF}"/>
              </a:ext>
            </a:extLst>
          </p:cNvPr>
          <p:cNvSpPr txBox="1">
            <a:spLocks/>
          </p:cNvSpPr>
          <p:nvPr/>
        </p:nvSpPr>
        <p:spPr>
          <a:xfrm>
            <a:off x="7967024" y="6062605"/>
            <a:ext cx="21020087" cy="908366"/>
          </a:xfr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400" b="1" baseline="30000" dirty="0">
                <a:latin typeface="+mj-lt"/>
              </a:rPr>
              <a:t>1</a:t>
            </a:r>
            <a:r>
              <a:rPr lang="en-US" sz="4400" b="1" dirty="0">
                <a:latin typeface="+mj-lt"/>
              </a:rPr>
              <a:t> AA university, </a:t>
            </a:r>
            <a:r>
              <a:rPr lang="en-US" sz="4400" b="1" baseline="30000" dirty="0">
                <a:latin typeface="+mj-lt"/>
              </a:rPr>
              <a:t>2</a:t>
            </a:r>
            <a:r>
              <a:rPr lang="en-US" sz="4400" b="1" dirty="0">
                <a:latin typeface="+mj-lt"/>
              </a:rPr>
              <a:t> BB university, </a:t>
            </a:r>
            <a:r>
              <a:rPr lang="en-US" sz="4400" b="1" baseline="30000" dirty="0">
                <a:latin typeface="+mj-lt"/>
              </a:rPr>
              <a:t>3</a:t>
            </a:r>
            <a:r>
              <a:rPr lang="en-US" sz="4400" b="1" dirty="0">
                <a:latin typeface="+mj-lt"/>
              </a:rPr>
              <a:t>CC corporation</a:t>
            </a:r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593052DE-1867-220A-F7BE-D1AEF27E6FD1}"/>
              </a:ext>
            </a:extLst>
          </p:cNvPr>
          <p:cNvSpPr txBox="1">
            <a:spLocks/>
          </p:cNvSpPr>
          <p:nvPr/>
        </p:nvSpPr>
        <p:spPr>
          <a:xfrm>
            <a:off x="20238723" y="51450"/>
            <a:ext cx="10028552" cy="2287292"/>
          </a:xfr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600" b="1" dirty="0">
                <a:latin typeface="+mj-lt"/>
              </a:rPr>
              <a:t>POSTER SESSIONS</a:t>
            </a:r>
          </a:p>
          <a:p>
            <a:r>
              <a:rPr lang="en-US" sz="6600" b="1" dirty="0">
                <a:solidFill>
                  <a:srgbClr val="FF0000"/>
                </a:solidFill>
                <a:latin typeface="+mj-lt"/>
              </a:rPr>
              <a:t>DATE: Aug. 26</a:t>
            </a:r>
            <a:r>
              <a:rPr lang="en-US" sz="6600" b="1" baseline="30000" dirty="0">
                <a:solidFill>
                  <a:srgbClr val="FF0000"/>
                </a:solidFill>
                <a:latin typeface="+mj-lt"/>
              </a:rPr>
              <a:t>th</a:t>
            </a:r>
            <a:r>
              <a:rPr lang="en-US" sz="6600" b="1" dirty="0">
                <a:solidFill>
                  <a:srgbClr val="FF0000"/>
                </a:solidFill>
                <a:latin typeface="+mj-lt"/>
              </a:rPr>
              <a:t> (1)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857BE24-B95B-240B-971E-39A5047D7763}"/>
              </a:ext>
            </a:extLst>
          </p:cNvPr>
          <p:cNvSpPr txBox="1">
            <a:spLocks/>
          </p:cNvSpPr>
          <p:nvPr/>
        </p:nvSpPr>
        <p:spPr>
          <a:xfrm>
            <a:off x="1677028" y="9628639"/>
            <a:ext cx="16249651" cy="181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6000" b="1" dirty="0">
                <a:solidFill>
                  <a:schemeClr val="tx1"/>
                </a:solidFill>
                <a:cs typeface="Arial" panose="020B0604020202020204" pitchFamily="34" charset="0"/>
              </a:rPr>
              <a:t>RFIT202</a:t>
            </a:r>
            <a:r>
              <a:rPr lang="en-US" altLang="zh-TW" sz="6000" b="1" dirty="0">
                <a:solidFill>
                  <a:schemeClr val="tx1"/>
                </a:solidFill>
                <a:cs typeface="Arial" panose="020B0604020202020204" pitchFamily="34" charset="0"/>
              </a:rPr>
              <a:t>6</a:t>
            </a:r>
            <a:endParaRPr lang="en-US" sz="60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l"/>
            <a:r>
              <a:rPr lang="en-US" sz="6000" b="1" dirty="0">
                <a:solidFill>
                  <a:schemeClr val="tx1"/>
                </a:solidFill>
                <a:cs typeface="Arial" panose="020B0604020202020204" pitchFamily="34" charset="0"/>
              </a:rPr>
              <a:t>Interactive Forum (IF) Poster Guidelines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901DCCE-1B29-D67E-4639-FD18347624E9}"/>
              </a:ext>
            </a:extLst>
          </p:cNvPr>
          <p:cNvSpPr txBox="1">
            <a:spLocks noChangeArrowheads="1"/>
          </p:cNvSpPr>
          <p:nvPr/>
        </p:nvSpPr>
        <p:spPr>
          <a:xfrm>
            <a:off x="1677028" y="12869779"/>
            <a:ext cx="27310080" cy="5424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5400" b="0" dirty="0"/>
              <a:t>Your Interactive Forum (IF) presentation(s) at RFIT202</a:t>
            </a:r>
            <a:r>
              <a:rPr lang="en-US" altLang="zh-TW" sz="5400" b="0" dirty="0"/>
              <a:t>6</a:t>
            </a:r>
            <a:r>
              <a:rPr lang="en-US" sz="5400" b="0" dirty="0"/>
              <a:t> will consist of a paper “poster” on a panel</a:t>
            </a:r>
          </a:p>
          <a:p>
            <a:pPr marL="457200" indent="-457200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5400" b="0" dirty="0"/>
              <a:t>The A0 sized paper “poster” is recommended.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0144541-269F-A359-EC59-A29B7B46B46B}"/>
              </a:ext>
            </a:extLst>
          </p:cNvPr>
          <p:cNvSpPr txBox="1">
            <a:spLocks/>
          </p:cNvSpPr>
          <p:nvPr/>
        </p:nvSpPr>
        <p:spPr>
          <a:xfrm>
            <a:off x="18477063" y="7962056"/>
            <a:ext cx="11033760" cy="2287293"/>
          </a:xfrm>
          <a:ln>
            <a:solidFill>
              <a:schemeClr val="tx1"/>
            </a:solidFill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400" u="sng" dirty="0"/>
              <a:t>Edit to your DATE and Number</a:t>
            </a:r>
          </a:p>
          <a:p>
            <a:r>
              <a:rPr lang="en-US" sz="5400" u="sng" dirty="0"/>
              <a:t>For example, </a:t>
            </a:r>
            <a:r>
              <a:rPr lang="en-US" sz="5400" u="sng" dirty="0">
                <a:solidFill>
                  <a:srgbClr val="FF0000"/>
                </a:solidFill>
              </a:rPr>
              <a:t>Aug. 26</a:t>
            </a:r>
            <a:r>
              <a:rPr lang="en-US" sz="5400" u="sng" baseline="30000" dirty="0">
                <a:solidFill>
                  <a:srgbClr val="FF0000"/>
                </a:solidFill>
              </a:rPr>
              <a:t>th</a:t>
            </a:r>
            <a:r>
              <a:rPr lang="en-US" sz="5400" u="sng" dirty="0">
                <a:solidFill>
                  <a:srgbClr val="FF0000"/>
                </a:solidFill>
              </a:rPr>
              <a:t> (1)</a:t>
            </a:r>
          </a:p>
        </p:txBody>
      </p:sp>
      <p:cxnSp>
        <p:nvCxnSpPr>
          <p:cNvPr id="3" name="Straight Arrow Connector 5">
            <a:extLst>
              <a:ext uri="{FF2B5EF4-FFF2-40B4-BE49-F238E27FC236}">
                <a16:creationId xmlns:a16="http://schemas.microsoft.com/office/drawing/2014/main" id="{A0EEAA5D-5E76-1288-0A15-0447E0C219DE}"/>
              </a:ext>
            </a:extLst>
          </p:cNvPr>
          <p:cNvCxnSpPr>
            <a:cxnSpLocks/>
          </p:cNvCxnSpPr>
          <p:nvPr/>
        </p:nvCxnSpPr>
        <p:spPr>
          <a:xfrm flipV="1">
            <a:off x="23530560" y="2132706"/>
            <a:ext cx="2438400" cy="5806372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358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98</Words>
  <Application>Microsoft Office PowerPoint</Application>
  <PresentationFormat>自訂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4" baseType="lpstr">
      <vt:lpstr>Arial</vt:lpstr>
      <vt:lpstr>Arial Black</vt:lpstr>
      <vt:lpstr>Office Theme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terry terry</cp:lastModifiedBy>
  <cp:revision>98</cp:revision>
  <cp:lastPrinted>2026-06-08T06:41:41Z</cp:lastPrinted>
  <dcterms:created xsi:type="dcterms:W3CDTF">2023-10-03T07:52:33Z</dcterms:created>
  <dcterms:modified xsi:type="dcterms:W3CDTF">2026-06-08T06:43:58Z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2023-10-03T00:00:00Z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2023-10-03T00:00:00Z</vt:filetime>
  </property>
</Properties>
</file>